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906F54-32E0-441F-A994-579BD0DB429E}"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147760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06F54-32E0-441F-A994-579BD0DB429E}"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396498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06F54-32E0-441F-A994-579BD0DB429E}"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424893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06F54-32E0-441F-A994-579BD0DB429E}"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232449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06F54-32E0-441F-A994-579BD0DB429E}" type="datetimeFigureOut">
              <a:rPr lang="en-GB" smtClean="0"/>
              <a:t>27/01/2021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32931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906F54-32E0-441F-A994-579BD0DB429E}"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203626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906F54-32E0-441F-A994-579BD0DB429E}" type="datetimeFigureOut">
              <a:rPr lang="en-GB" smtClean="0"/>
              <a:t>27/01/2021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332910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906F54-32E0-441F-A994-579BD0DB429E}" type="datetimeFigureOut">
              <a:rPr lang="en-GB" smtClean="0"/>
              <a:t>27/01/2021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417128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06F54-32E0-441F-A994-579BD0DB429E}" type="datetimeFigureOut">
              <a:rPr lang="en-GB" smtClean="0"/>
              <a:t>27/01/2021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17624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06F54-32E0-441F-A994-579BD0DB429E}"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39722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06F54-32E0-441F-A994-579BD0DB429E}" type="datetimeFigureOut">
              <a:rPr lang="en-GB" smtClean="0"/>
              <a:t>27/01/2021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50BC8E-49F6-4696-A299-D1F37C169803}" type="slidenum">
              <a:rPr lang="en-GB" smtClean="0"/>
              <a:t>‹#›</a:t>
            </a:fld>
            <a:endParaRPr lang="en-GB"/>
          </a:p>
        </p:txBody>
      </p:sp>
    </p:spTree>
    <p:extLst>
      <p:ext uri="{BB962C8B-B14F-4D97-AF65-F5344CB8AC3E}">
        <p14:creationId xmlns:p14="http://schemas.microsoft.com/office/powerpoint/2010/main" val="260082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06F54-32E0-441F-A994-579BD0DB429E}" type="datetimeFigureOut">
              <a:rPr lang="en-GB" smtClean="0"/>
              <a:t>27/01/2021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0BC8E-49F6-4696-A299-D1F37C169803}" type="slidenum">
              <a:rPr lang="en-GB" smtClean="0"/>
              <a:t>‹#›</a:t>
            </a:fld>
            <a:endParaRPr lang="en-GB"/>
          </a:p>
        </p:txBody>
      </p:sp>
    </p:spTree>
    <p:extLst>
      <p:ext uri="{BB962C8B-B14F-4D97-AF65-F5344CB8AC3E}">
        <p14:creationId xmlns:p14="http://schemas.microsoft.com/office/powerpoint/2010/main" val="1248851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ooking.zesty.co.uk/practices/scft-brighton-covid-vaccin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p:nvPr/>
        </p:nvSpPr>
        <p:spPr>
          <a:xfrm>
            <a:off x="409835" y="359400"/>
            <a:ext cx="8261267" cy="642046"/>
          </a:xfrm>
          <a:prstGeom prst="rect">
            <a:avLst/>
          </a:prstGeom>
        </p:spPr>
        <p:txBody>
          <a:bodyPr wrap="square" lIns="81272" tIns="40636" rIns="81272" bIns="40636">
            <a:spAutoFit/>
          </a:bodyPr>
          <a:lstStyle/>
          <a:p>
            <a:r>
              <a:rPr lang="en-GB" sz="3600" dirty="0">
                <a:solidFill>
                  <a:srgbClr val="8EC05D"/>
                </a:solidFill>
                <a:latin typeface="+mj-lt"/>
                <a:cs typeface="Rubik" panose="00000500000000000000" pitchFamily="2" charset="-79"/>
              </a:rPr>
              <a:t>Book your COVID-19 vaccination</a:t>
            </a:r>
          </a:p>
        </p:txBody>
      </p:sp>
      <p:sp>
        <p:nvSpPr>
          <p:cNvPr id="7" name="Main text"/>
          <p:cNvSpPr/>
          <p:nvPr/>
        </p:nvSpPr>
        <p:spPr>
          <a:xfrm>
            <a:off x="472899" y="1208439"/>
            <a:ext cx="8135140" cy="3963939"/>
          </a:xfrm>
          <a:prstGeom prst="rect">
            <a:avLst/>
          </a:prstGeom>
        </p:spPr>
        <p:txBody>
          <a:bodyPr wrap="square" lIns="81272" tIns="40636" rIns="81272" bIns="40636">
            <a:spAutoFit/>
          </a:bodyPr>
          <a:lstStyle/>
          <a:p>
            <a:r>
              <a:rPr lang="en-GB" sz="2100" b="1" dirty="0">
                <a:solidFill>
                  <a:srgbClr val="00B8DB"/>
                </a:solidFill>
              </a:rPr>
              <a:t>Book your COVID-19 vaccination at the Brighton Centre</a:t>
            </a:r>
          </a:p>
          <a:p>
            <a:endParaRPr lang="en-GB" sz="1200" dirty="0">
              <a:solidFill>
                <a:srgbClr val="00B8DB"/>
              </a:solidFill>
            </a:endParaRPr>
          </a:p>
          <a:p>
            <a:r>
              <a:rPr lang="en-GB" sz="1400" dirty="0"/>
              <a:t>From Monday 25 January, SCFT will be opening the Brighton Centre as a COVID-19 vaccination centre.</a:t>
            </a:r>
          </a:p>
          <a:p>
            <a:endParaRPr lang="en-GB" sz="1400" dirty="0"/>
          </a:p>
          <a:p>
            <a:r>
              <a:rPr lang="en-GB" sz="1400" dirty="0"/>
              <a:t>Appointment slots are available for staff to receive their vaccinations from Monday morning.</a:t>
            </a:r>
          </a:p>
          <a:p>
            <a:r>
              <a:rPr lang="en-GB" sz="1400" dirty="0"/>
              <a:t> </a:t>
            </a:r>
          </a:p>
          <a:p>
            <a:r>
              <a:rPr lang="en-GB" sz="1400" dirty="0"/>
              <a:t>You can park for free for one hour in Churchill Square’s orange car park while having your vaccination. This is how you claim your free parking:</a:t>
            </a:r>
          </a:p>
          <a:p>
            <a:endParaRPr lang="en-GB" sz="1400" dirty="0"/>
          </a:p>
          <a:p>
            <a:pPr marL="253975" indent="-253975">
              <a:buFont typeface="Arial" panose="020B0604020202020204" pitchFamily="34" charset="0"/>
              <a:buChar char="•"/>
            </a:pPr>
            <a:r>
              <a:rPr lang="en-GB" sz="1400" dirty="0"/>
              <a:t>You must use the orange car park, located in Regency Road East, BN1 2RU – the height restriction is 2.13 metres and entry must be via the left hand lane</a:t>
            </a:r>
          </a:p>
          <a:p>
            <a:pPr lvl="0"/>
            <a:endParaRPr lang="en-GB" sz="1400" dirty="0"/>
          </a:p>
          <a:p>
            <a:pPr marL="253975" indent="-253975">
              <a:buFont typeface="Arial" panose="020B0604020202020204" pitchFamily="34" charset="0"/>
              <a:buChar char="•"/>
            </a:pPr>
            <a:r>
              <a:rPr lang="en-GB" sz="1400" dirty="0"/>
              <a:t>Take a ticket from the barrier and show the security guard on duty proof of your appointment (showing the confirmation you have received on your phone is fine) so that they can validate your ticket </a:t>
            </a:r>
          </a:p>
          <a:p>
            <a:pPr marL="253975" indent="-253975">
              <a:buFont typeface="Arial" panose="020B0604020202020204" pitchFamily="34" charset="0"/>
              <a:buChar char="•"/>
            </a:pPr>
            <a:endParaRPr lang="en-GB" sz="1400" dirty="0"/>
          </a:p>
          <a:p>
            <a:pPr marL="253975" indent="-253975">
              <a:buFont typeface="Arial" panose="020B0604020202020204" pitchFamily="34" charset="0"/>
              <a:buChar char="•"/>
            </a:pPr>
            <a:r>
              <a:rPr lang="en-GB" sz="1400" dirty="0"/>
              <a:t>The one hour/60 minutes of free parking begins from the minute you enter the car park, and any additional parking will be charged at normal rates</a:t>
            </a:r>
          </a:p>
        </p:txBody>
      </p:sp>
      <p:sp>
        <p:nvSpPr>
          <p:cNvPr id="8" name="Find Team Talk on The Pulse"/>
          <p:cNvSpPr/>
          <p:nvPr/>
        </p:nvSpPr>
        <p:spPr>
          <a:xfrm>
            <a:off x="409835" y="6155815"/>
            <a:ext cx="4540544" cy="530386"/>
          </a:xfrm>
          <a:prstGeom prst="rect">
            <a:avLst/>
          </a:prstGeom>
        </p:spPr>
        <p:txBody>
          <a:bodyPr wrap="square" lIns="81272" tIns="40636" rIns="81272" bIns="40636">
            <a:spAutoFit/>
          </a:bodyPr>
          <a:lstStyle/>
          <a:p>
            <a:r>
              <a:rPr lang="en-GB" sz="1400" dirty="0">
                <a:solidFill>
                  <a:srgbClr val="343E4F"/>
                </a:solidFill>
              </a:rPr>
              <a:t>If you’re reading a paper copy of Team Talk you can find it electronically on </a:t>
            </a:r>
            <a:r>
              <a:rPr lang="en-GB" sz="1400" b="1" dirty="0">
                <a:solidFill>
                  <a:srgbClr val="343E4F"/>
                </a:solidFill>
              </a:rPr>
              <a:t>The Pulse &gt; Working Life &gt; Team Talk</a:t>
            </a:r>
          </a:p>
        </p:txBody>
      </p:sp>
      <p:sp>
        <p:nvSpPr>
          <p:cNvPr id="5" name="Green link box" descr="Plain green text box." title="Green text box"/>
          <p:cNvSpPr/>
          <p:nvPr/>
        </p:nvSpPr>
        <p:spPr>
          <a:xfrm>
            <a:off x="5581010" y="5453629"/>
            <a:ext cx="3090092" cy="1404371"/>
          </a:xfrm>
          <a:prstGeom prst="round2SameRect">
            <a:avLst/>
          </a:prstGeom>
          <a:solidFill>
            <a:srgbClr val="8EC05D"/>
          </a:solidFill>
          <a:ln>
            <a:noFill/>
          </a:ln>
        </p:spPr>
        <p:style>
          <a:lnRef idx="2">
            <a:schemeClr val="accent1">
              <a:shade val="50000"/>
            </a:schemeClr>
          </a:lnRef>
          <a:fillRef idx="1">
            <a:schemeClr val="accent1"/>
          </a:fillRef>
          <a:effectRef idx="0">
            <a:schemeClr val="accent1"/>
          </a:effectRef>
          <a:fontRef idx="minor">
            <a:schemeClr val="lt1"/>
          </a:fontRef>
        </p:style>
        <p:txBody>
          <a:bodyPr lIns="81272" tIns="40636" rIns="81272" bIns="40636" rtlCol="0" anchor="ctr"/>
          <a:lstStyle/>
          <a:p>
            <a:pPr algn="ctr"/>
            <a:endParaRPr lang="en-GB" dirty="0"/>
          </a:p>
        </p:txBody>
      </p:sp>
      <p:sp>
        <p:nvSpPr>
          <p:cNvPr id="9" name="Link for more information"/>
          <p:cNvSpPr/>
          <p:nvPr/>
        </p:nvSpPr>
        <p:spPr>
          <a:xfrm>
            <a:off x="5740214" y="5633759"/>
            <a:ext cx="2771683" cy="977027"/>
          </a:xfrm>
          <a:prstGeom prst="rect">
            <a:avLst/>
          </a:prstGeom>
        </p:spPr>
        <p:txBody>
          <a:bodyPr wrap="square" lIns="81272" tIns="40636" rIns="81272" bIns="40636">
            <a:spAutoFit/>
          </a:bodyPr>
          <a:lstStyle/>
          <a:p>
            <a:r>
              <a:rPr lang="en-GB" sz="1400" b="1" dirty="0">
                <a:solidFill>
                  <a:schemeClr val="bg1"/>
                </a:solidFill>
              </a:rPr>
              <a:t>You can book your appointment here:</a:t>
            </a:r>
          </a:p>
          <a:p>
            <a:r>
              <a:rPr lang="en-GB" sz="1400" b="1" u="sng" dirty="0">
                <a:hlinkClick r:id="rId2"/>
              </a:rPr>
              <a:t>https://booking.zesty.co.uk/practices/scft-brighton-covid-vaccination</a:t>
            </a:r>
            <a:endParaRPr lang="en-GB" sz="1400" b="1" dirty="0">
              <a:solidFill>
                <a:schemeClr val="bg1"/>
              </a:solidFill>
            </a:endParaRPr>
          </a:p>
        </p:txBody>
      </p:sp>
    </p:spTree>
    <p:extLst>
      <p:ext uri="{BB962C8B-B14F-4D97-AF65-F5344CB8AC3E}">
        <p14:creationId xmlns:p14="http://schemas.microsoft.com/office/powerpoint/2010/main" val="1567064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202</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Rubik</vt:lpstr>
      <vt:lpstr>Office Theme</vt:lpstr>
      <vt:lpstr>PowerPoint Presentation</vt:lpstr>
    </vt:vector>
  </TitlesOfParts>
  <Company>Sussex Community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Sussex Community NHS Trust</dc:creator>
  <cp:lastModifiedBy>Barnes,Gregory</cp:lastModifiedBy>
  <cp:revision>1</cp:revision>
  <dcterms:created xsi:type="dcterms:W3CDTF">2021-01-21T17:15:01Z</dcterms:created>
  <dcterms:modified xsi:type="dcterms:W3CDTF">2021-01-27T10:26:15Z</dcterms:modified>
</cp:coreProperties>
</file>